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257" r:id="rId2"/>
    <p:sldId id="258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3" r:id="rId24"/>
    <p:sldId id="294" r:id="rId25"/>
    <p:sldId id="295" r:id="rId26"/>
    <p:sldId id="296" r:id="rId27"/>
    <p:sldId id="300" r:id="rId28"/>
    <p:sldId id="297" r:id="rId29"/>
    <p:sldId id="298" r:id="rId30"/>
    <p:sldId id="299" r:id="rId31"/>
    <p:sldId id="302" r:id="rId32"/>
    <p:sldId id="292" r:id="rId33"/>
    <p:sldId id="263" r:id="rId34"/>
    <p:sldId id="303" r:id="rId35"/>
    <p:sldId id="304" r:id="rId36"/>
    <p:sldId id="305" r:id="rId37"/>
    <p:sldId id="306" r:id="rId38"/>
    <p:sldId id="307" r:id="rId39"/>
    <p:sldId id="308" r:id="rId40"/>
    <p:sldId id="309" r:id="rId41"/>
    <p:sldId id="310" r:id="rId42"/>
    <p:sldId id="311" r:id="rId43"/>
    <p:sldId id="312" r:id="rId44"/>
    <p:sldId id="313" r:id="rId45"/>
    <p:sldId id="314" r:id="rId46"/>
    <p:sldId id="315" r:id="rId47"/>
    <p:sldId id="316" r:id="rId48"/>
    <p:sldId id="317" r:id="rId49"/>
    <p:sldId id="318" r:id="rId50"/>
    <p:sldId id="319" r:id="rId51"/>
    <p:sldId id="320" r:id="rId52"/>
    <p:sldId id="321" r:id="rId53"/>
    <p:sldId id="322" r:id="rId54"/>
    <p:sldId id="323" r:id="rId55"/>
    <p:sldId id="324" r:id="rId56"/>
    <p:sldId id="325" r:id="rId57"/>
    <p:sldId id="326" r:id="rId58"/>
    <p:sldId id="327" r:id="rId59"/>
    <p:sldId id="328" r:id="rId60"/>
    <p:sldId id="329" r:id="rId61"/>
    <p:sldId id="330" r:id="rId62"/>
    <p:sldId id="331" r:id="rId63"/>
    <p:sldId id="332" r:id="rId64"/>
    <p:sldId id="333" r:id="rId65"/>
  </p:sldIdLst>
  <p:sldSz cx="12192000" cy="6858000"/>
  <p:notesSz cx="7104063" cy="10234613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5" autoAdjust="0"/>
    <p:restoredTop sz="96437" autoAdjust="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0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 rtl="0">
              <a:defRPr sz="13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 rtl="0">
              <a:defRPr sz="1300"/>
            </a:lvl1pPr>
          </a:lstStyle>
          <a:p>
            <a:pPr algn="r" rtl="0"/>
            <a:fld id="{30F44109-6525-4707-8FCB-831590E4D85F}" type="datetime1">
              <a:rPr lang="fr-FR" smtClean="0"/>
              <a:t>05/06/2018</a:t>
            </a:fld>
            <a:endParaRPr lang="fr-FR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 rtl="0">
              <a:defRPr sz="1300"/>
            </a:lvl1pPr>
          </a:lstStyle>
          <a:p>
            <a:pPr rtl="0"/>
            <a:endParaRPr lang="fr-FR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 rtl="0">
              <a:defRPr sz="1300"/>
            </a:lvl1pPr>
          </a:lstStyle>
          <a:p>
            <a:pPr algn="r" rtl="0"/>
            <a:fld id="{57E03411-58E2-43FD-AE1D-AD77DFF8CB20}" type="slidenum">
              <a:rPr lang="fr-FR" smtClean="0"/>
              <a:pPr algn="r" rtl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 rtl="0">
              <a:defRPr sz="1300"/>
            </a:lvl1pPr>
          </a:lstStyle>
          <a:p>
            <a:pPr rtl="0"/>
            <a:endParaRPr lang="fr-FR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 rtl="0">
              <a:defRPr sz="1300"/>
            </a:lvl1pPr>
          </a:lstStyle>
          <a:p>
            <a:fld id="{55600FC2-B0C2-47FF-9826-EA7F77C89DB9}" type="datetime1">
              <a:rPr lang="fr-FR" smtClean="0"/>
              <a:pPr/>
              <a:t>05/06/2018</a:t>
            </a:fld>
            <a:endParaRPr lang="fr-FR" dirty="0"/>
          </a:p>
        </p:txBody>
      </p:sp>
      <p:sp>
        <p:nvSpPr>
          <p:cNvPr id="4" name="Espace réservé d’image de diapositive 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pPr rtl="0"/>
            <a:endParaRPr lang="fr-FR" dirty="0"/>
          </a:p>
        </p:txBody>
      </p:sp>
      <p:sp>
        <p:nvSpPr>
          <p:cNvPr id="5" name="Espace réservé des notes 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 rtl="0"/>
            <a:r>
              <a:rPr lang="fr-FR" dirty="0" smtClean="0"/>
              <a:t>Modifiez les styles du texte du masque</a:t>
            </a:r>
          </a:p>
          <a:p>
            <a:pPr lvl="1" rtl="0"/>
            <a:r>
              <a:rPr lang="fr-FR" dirty="0" smtClean="0"/>
              <a:t>Deuxième niveau</a:t>
            </a:r>
          </a:p>
          <a:p>
            <a:pPr lvl="2" rtl="0"/>
            <a:r>
              <a:rPr lang="fr-FR" dirty="0" smtClean="0"/>
              <a:t>Troisième niveau</a:t>
            </a:r>
          </a:p>
          <a:p>
            <a:pPr lvl="3" rtl="0"/>
            <a:r>
              <a:rPr lang="fr-FR" dirty="0" smtClean="0"/>
              <a:t>Quatrième niveau</a:t>
            </a:r>
          </a:p>
          <a:p>
            <a:pPr lvl="4" rtl="0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 rtl="0">
              <a:defRPr sz="1300"/>
            </a:lvl1pPr>
          </a:lstStyle>
          <a:p>
            <a:pPr rtl="0"/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 rtl="0">
              <a:defRPr sz="1300"/>
            </a:lvl1pPr>
          </a:lstStyle>
          <a:p>
            <a:pPr algn="r"/>
            <a:fld id="{C8DC57A8-AE18-4654-B6AF-04B3577165BE}" type="slidenum">
              <a:rPr lang="fr-FR" smtClean="0"/>
              <a:pPr algn="r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83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9564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8890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30555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71323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321895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31385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268807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629302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903520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7589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82191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710658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01185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59093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225955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98670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65817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15761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50401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373092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4502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45685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30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76217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31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27096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32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036019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33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033288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34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261594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35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44280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36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665583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37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87818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38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072329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39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8850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25767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40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9184251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41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0740097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42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5416335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43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3812938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44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860624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45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885043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46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49418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47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3273307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48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8869967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49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7890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80178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50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817000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51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57750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52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755413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53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744649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54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4530324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55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862432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56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316314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57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3751952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58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30007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59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41588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205102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60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518511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61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033001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62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3226739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63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711140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64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3220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88073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1645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/>
            <a:fld id="{C8DC57A8-AE18-4654-B6AF-04B3577165BE}" type="slidenum">
              <a:rPr lang="fr-FR" smtClean="0"/>
              <a:pPr algn="r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85759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fr-FR" smtClean="0"/>
              <a:t>Modifiez le style des sous-titres du masque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is imag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fr-FR" smtClean="0"/>
              <a:t>Modifiez le style du titre</a:t>
            </a:r>
            <a:endParaRPr lang="fr-FR" dirty="0"/>
          </a:p>
        </p:txBody>
      </p:sp>
      <p:grpSp>
        <p:nvGrpSpPr>
          <p:cNvPr id="84" name="Groupe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orme libre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86" name="Forme libre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87" name="Forme libre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88" name="Forme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89" name="Forme libre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0" name="Forme libre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1" name="Forme libre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2" name="Forme libre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3" name="Forme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4" name="Forme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5" name="Forme libre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6" name="Forme libre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</p:grpSp>
      <p:sp>
        <p:nvSpPr>
          <p:cNvPr id="97" name="Espace réservé d’image 33" descr="Espace réservé vide pour ajouter une image. Cliquez sur l’espace réservé et sélectionnez l’image à ajouter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fr-FR" smtClean="0"/>
              <a:t>Cliquez sur l'icône pour ajouter une image</a:t>
            </a:r>
            <a:endParaRPr lang="fr-FR" dirty="0"/>
          </a:p>
        </p:txBody>
      </p:sp>
      <p:grpSp>
        <p:nvGrpSpPr>
          <p:cNvPr id="98" name="Groupe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orme libre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0" name="Forme libre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1" name="Forme libre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2" name="Forme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3" name="Forme libre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4" name="Forme libre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5" name="Forme libre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6" name="Forme libre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7" name="Forme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8" name="Forme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9" name="Forme libre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10" name="Forme libre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</p:grpSp>
      <p:sp>
        <p:nvSpPr>
          <p:cNvPr id="111" name="Espace réservé d’image 33" descr="Espace réservé vide pour ajouter une image. Cliquez sur l’espace réservé et sélectionnez l’image à ajouter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fr-FR" smtClean="0"/>
              <a:t>Cliquez sur l'icône pour ajouter une image</a:t>
            </a:r>
            <a:endParaRPr lang="fr-FR" dirty="0"/>
          </a:p>
        </p:txBody>
      </p:sp>
      <p:grpSp>
        <p:nvGrpSpPr>
          <p:cNvPr id="112" name="Groupe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orme libre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14" name="Forme libre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15" name="Forme libre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16" name="Forme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17" name="Forme libre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18" name="Forme libre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19" name="Forme libre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20" name="Forme libre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21" name="Forme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22" name="Forme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23" name="Forme libre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24" name="Forme libre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</p:grpSp>
      <p:sp>
        <p:nvSpPr>
          <p:cNvPr id="125" name="Espace réservé d’image 33" descr="Espace réservé vide pour ajouter une image. Cliquez sur l’espace réservé et sélectionnez l’image à ajouter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126" name="Espace réservé du texte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fr-FR" smtClean="0"/>
              <a:t>Modifiez les styles du texte du masque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8405801-45BA-4E16-B90B-05CB4F3B494B}" type="datetime1">
              <a:rPr lang="fr-FR" smtClean="0"/>
              <a:pPr/>
              <a:t>05/06/2018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fr-FR" smtClean="0"/>
              <a:t>Modifiez les styles du texte du masque</a:t>
            </a:r>
          </a:p>
          <a:p>
            <a:pPr lvl="1" rtl="0"/>
            <a:r>
              <a:rPr lang="fr-FR" smtClean="0"/>
              <a:t>Deuxième niveau</a:t>
            </a:r>
          </a:p>
          <a:p>
            <a:pPr lvl="2" rtl="0"/>
            <a:r>
              <a:rPr lang="fr-FR" smtClean="0"/>
              <a:t>Troisième niveau</a:t>
            </a:r>
          </a:p>
          <a:p>
            <a:pPr lvl="3" rtl="0"/>
            <a:r>
              <a:rPr lang="fr-FR" smtClean="0"/>
              <a:t>Quatrième niveau</a:t>
            </a:r>
          </a:p>
          <a:p>
            <a:pPr lvl="4" rtl="0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texte 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fr-FR" smtClean="0"/>
              <a:t>Modifiez les styles du texte du masque</a:t>
            </a:r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5D402225-A0BB-4261-999F-CF28F5F94268}" type="datetime1">
              <a:rPr lang="fr-FR" smtClean="0"/>
              <a:pPr/>
              <a:t>05/06/2018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fr-FR" smtClean="0"/>
              <a:t>Modifiez le style du titre</a:t>
            </a:r>
            <a:endParaRPr lang="fr-FR" dirty="0"/>
          </a:p>
        </p:txBody>
      </p:sp>
      <p:grpSp>
        <p:nvGrpSpPr>
          <p:cNvPr id="8" name="Groupe 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orme libre 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" name="Forme libre 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grpSp>
          <p:nvGrpSpPr>
            <p:cNvPr id="11" name="Groupe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orme libre 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dirty="0"/>
              </a:p>
            </p:txBody>
          </p:sp>
          <p:sp>
            <p:nvSpPr>
              <p:cNvPr id="21" name="Forme libre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fr-FR" dirty="0"/>
              </a:p>
            </p:txBody>
          </p:sp>
        </p:grpSp>
        <p:sp>
          <p:nvSpPr>
            <p:cNvPr id="12" name="Forme libre 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3" name="Forme libre 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4" name="Forme libre 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5" name="Forme libre 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6" name="Forme libre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7" name="Forme libre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8" name="Forme libre 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9" name="Forme libre 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</p:grpSp>
      <p:sp>
        <p:nvSpPr>
          <p:cNvPr id="3" name="Espace réservé d’image 2" descr="Espace réservé vide pour ajouter une image. Cliquez sur l’espace réservé et sélectionnez l’image à ajouter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4" name="Espace réservé du texte 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fr-FR" smtClean="0"/>
              <a:t>Modifiez les styles du texte du masque</a:t>
            </a:r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CFE19890-E203-4F29-91EA-9D8FCF3B97FC}" type="datetime1">
              <a:rPr lang="fr-FR" smtClean="0"/>
              <a:pPr/>
              <a:t>05/06/2018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vertical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fr-FR" smtClean="0"/>
              <a:t>Modifiez les styles du texte du masque</a:t>
            </a:r>
          </a:p>
          <a:p>
            <a:pPr lvl="1" rtl="0"/>
            <a:r>
              <a:rPr lang="fr-FR" smtClean="0"/>
              <a:t>Deuxième niveau</a:t>
            </a:r>
          </a:p>
          <a:p>
            <a:pPr lvl="2" rtl="0"/>
            <a:r>
              <a:rPr lang="fr-FR" smtClean="0"/>
              <a:t>Troisième niveau</a:t>
            </a:r>
          </a:p>
          <a:p>
            <a:pPr lvl="3" rtl="0"/>
            <a:r>
              <a:rPr lang="fr-FR" smtClean="0"/>
              <a:t>Quatrième niveau</a:t>
            </a:r>
          </a:p>
          <a:p>
            <a:pPr lvl="4" rtl="0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2D71D5E-8FED-49D7-918A-BA1D8CCD7B9F}" type="datetime1">
              <a:rPr lang="fr-FR" smtClean="0"/>
              <a:pPr/>
              <a:t>05/06/2018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fr-FR" smtClean="0"/>
              <a:t>Modifiez les styles du texte du masque</a:t>
            </a:r>
          </a:p>
          <a:p>
            <a:pPr lvl="1" rtl="0"/>
            <a:r>
              <a:rPr lang="fr-FR" smtClean="0"/>
              <a:t>Deuxième niveau</a:t>
            </a:r>
          </a:p>
          <a:p>
            <a:pPr lvl="2" rtl="0"/>
            <a:r>
              <a:rPr lang="fr-FR" smtClean="0"/>
              <a:t>Troisième niveau</a:t>
            </a:r>
          </a:p>
          <a:p>
            <a:pPr lvl="3" rtl="0"/>
            <a:r>
              <a:rPr lang="fr-FR" smtClean="0"/>
              <a:t>Quatrième niveau</a:t>
            </a:r>
          </a:p>
          <a:p>
            <a:pPr lvl="4" rtl="0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ED6B917-7E14-4B31-A1D5-38C55D264C09}" type="datetime1">
              <a:rPr lang="fr-FR" smtClean="0"/>
              <a:pPr/>
              <a:t>05/06/2018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 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fr-FR" smtClean="0"/>
              <a:t>Modifiez les styles du texte du masque</a:t>
            </a:r>
          </a:p>
          <a:p>
            <a:pPr lvl="1" rtl="0"/>
            <a:r>
              <a:rPr lang="fr-FR" smtClean="0"/>
              <a:t>Deuxième niveau</a:t>
            </a:r>
          </a:p>
          <a:p>
            <a:pPr lvl="2" rtl="0"/>
            <a:r>
              <a:rPr lang="fr-FR" smtClean="0"/>
              <a:t>Troisième niveau</a:t>
            </a:r>
          </a:p>
          <a:p>
            <a:pPr lvl="3" rtl="0"/>
            <a:r>
              <a:rPr lang="fr-FR" smtClean="0"/>
              <a:t>Quatrième niveau</a:t>
            </a:r>
          </a:p>
          <a:p>
            <a:pPr lvl="4" rtl="0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755D6175-BB73-49DE-94C2-615D1D73AF89}" type="datetime1">
              <a:rPr lang="fr-FR" smtClean="0"/>
              <a:pPr/>
              <a:t>05/06/2018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fr-FR" smtClean="0"/>
              <a:t>Modifiez les styles du texte du masque</a:t>
            </a:r>
          </a:p>
          <a:p>
            <a:pPr lvl="1" rtl="0"/>
            <a:r>
              <a:rPr lang="fr-FR" smtClean="0"/>
              <a:t>Deuxième niveau</a:t>
            </a:r>
          </a:p>
          <a:p>
            <a:pPr lvl="2" rtl="0"/>
            <a:r>
              <a:rPr lang="fr-FR" smtClean="0"/>
              <a:t>Troisième niveau</a:t>
            </a:r>
          </a:p>
          <a:p>
            <a:pPr lvl="3" rtl="0"/>
            <a:r>
              <a:rPr lang="fr-FR" smtClean="0"/>
              <a:t>Quatrième niveau</a:t>
            </a:r>
          </a:p>
          <a:p>
            <a:pPr lvl="4" rtl="0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4" name="Espace réservé du contenu 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fr-FR" smtClean="0"/>
              <a:t>Modifiez les styles du texte du masque</a:t>
            </a:r>
          </a:p>
          <a:p>
            <a:pPr lvl="1" rtl="0"/>
            <a:r>
              <a:rPr lang="fr-FR" smtClean="0"/>
              <a:t>Deuxième niveau</a:t>
            </a:r>
          </a:p>
          <a:p>
            <a:pPr lvl="2" rtl="0"/>
            <a:r>
              <a:rPr lang="fr-FR" smtClean="0"/>
              <a:t>Troisième niveau</a:t>
            </a:r>
          </a:p>
          <a:p>
            <a:pPr lvl="3" rtl="0"/>
            <a:r>
              <a:rPr lang="fr-FR" smtClean="0"/>
              <a:t>Quatrième niveau</a:t>
            </a:r>
          </a:p>
          <a:p>
            <a:pPr lvl="4" rtl="0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7" name="Espace réservé du numéro de diapositive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6" name="Espace réservé du pied de page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5" name="Espace réservé de la date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54F6FEE-9449-414B-97F1-D10EBE0251EA}" type="datetime1">
              <a:rPr lang="fr-FR" smtClean="0"/>
              <a:pPr/>
              <a:t>05/06/2018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fr-FR" smtClean="0"/>
              <a:t>Modifiez les styles du texte du masque</a:t>
            </a:r>
          </a:p>
          <a:p>
            <a:pPr lvl="1" rtl="0"/>
            <a:r>
              <a:rPr lang="fr-FR" smtClean="0"/>
              <a:t>Deuxième niveau</a:t>
            </a:r>
          </a:p>
          <a:p>
            <a:pPr lvl="2" rtl="0"/>
            <a:r>
              <a:rPr lang="fr-FR" smtClean="0"/>
              <a:t>Troisième niveau</a:t>
            </a:r>
          </a:p>
          <a:p>
            <a:pPr lvl="3" rtl="0"/>
            <a:r>
              <a:rPr lang="fr-FR" smtClean="0"/>
              <a:t>Quatrième niveau</a:t>
            </a:r>
          </a:p>
          <a:p>
            <a:pPr lvl="4" rtl="0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5" name="Espace réservé du texte 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fr-FR" smtClean="0"/>
              <a:t>Modifiez les styles du texte du masque</a:t>
            </a:r>
          </a:p>
          <a:p>
            <a:pPr lvl="1" rtl="0"/>
            <a:r>
              <a:rPr lang="fr-FR" smtClean="0"/>
              <a:t>Deuxième niveau</a:t>
            </a:r>
          </a:p>
          <a:p>
            <a:pPr lvl="2" rtl="0"/>
            <a:r>
              <a:rPr lang="fr-FR" smtClean="0"/>
              <a:t>Troisième niveau</a:t>
            </a:r>
          </a:p>
          <a:p>
            <a:pPr lvl="3" rtl="0"/>
            <a:r>
              <a:rPr lang="fr-FR" smtClean="0"/>
              <a:t>Quatrième niveau</a:t>
            </a:r>
          </a:p>
          <a:p>
            <a:pPr lvl="4" rtl="0"/>
            <a:r>
              <a:rPr lang="fr-FR" smtClean="0"/>
              <a:t>Cinquième niveau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8" name="Espace réservé du pied de page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7" name="Espace réservé de la date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132E50F-0813-49A5-B43A-301177A5BFA8}" type="datetime1">
              <a:rPr lang="fr-FR" smtClean="0"/>
              <a:pPr/>
              <a:t>05/06/2018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5" name="Espace réservé du numéro de diapositive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4" name="Espace réservé du pied de page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3" name="Espace réservé de la date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9910A9B-8775-4FA2-9053-97A28704979B}" type="datetime1">
              <a:rPr lang="fr-FR" smtClean="0"/>
              <a:pPr/>
              <a:t>05/06/2018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3" name="Espace réservé du pied de page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2" name="Espace réservé de la date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5048D7F-F53C-490F-B39B-4D2B15AA61C8}" type="datetime1">
              <a:rPr lang="fr-FR" smtClean="0"/>
              <a:pPr/>
              <a:t>05/06/2018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imag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fr-FR" smtClean="0"/>
              <a:t>Modifiez le style du titre</a:t>
            </a:r>
            <a:endParaRPr lang="fr-FR" dirty="0"/>
          </a:p>
        </p:txBody>
      </p:sp>
      <p:grpSp>
        <p:nvGrpSpPr>
          <p:cNvPr id="9" name="Groupe 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orme libre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1" name="Forme libre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2" name="Forme libre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3" name="Forme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4" name="Forme libre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5" name="Forme libre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6" name="Forme libre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7" name="Forme libre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8" name="Forme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9" name="Forme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20" name="Forme libre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21" name="Forme libre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</p:grpSp>
      <p:sp>
        <p:nvSpPr>
          <p:cNvPr id="36" name="Espace réservé d’image 33" descr="Espace réservé vide pour ajouter une image. Cliquez sur l’espace réservé et sélectionnez l’image à ajouter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39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fr-FR" smtClean="0"/>
              <a:t>Modifiez les styles du texte du masque</a:t>
            </a:r>
          </a:p>
        </p:txBody>
      </p:sp>
      <p:grpSp>
        <p:nvGrpSpPr>
          <p:cNvPr id="22" name="Groupe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orme libre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24" name="Forme libre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25" name="Forme libre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26" name="Forme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27" name="Forme libre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28" name="Forme libre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29" name="Forme libre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30" name="Forme libre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31" name="Forme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32" name="Forme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33" name="Forme libre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34" name="Forme libre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</p:grpSp>
      <p:sp>
        <p:nvSpPr>
          <p:cNvPr id="37" name="Espace réservé d’image 33" descr="Espace réservé vide pour ajouter une image. Cliquez sur l’espace réservé et sélectionnez l’image à ajouter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40" name="Espace réservé du texte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fr-FR" smtClean="0"/>
              <a:t>Modifiez les styles du texte du masque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BB1B75E-BFC9-4E45-91F6-B0A6FBA59631}" type="datetime1">
              <a:rPr lang="fr-FR" smtClean="0"/>
              <a:pPr/>
              <a:t>05/06/2018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ois imag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fr-FR" smtClean="0"/>
              <a:t>Modifiez le style du titre</a:t>
            </a:r>
            <a:endParaRPr lang="fr-FR" dirty="0"/>
          </a:p>
        </p:txBody>
      </p:sp>
      <p:grpSp>
        <p:nvGrpSpPr>
          <p:cNvPr id="52" name="Groupe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orme libre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54" name="Forme libre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55" name="Forme libre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56" name="Forme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57" name="Forme libre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58" name="Forme libre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59" name="Forme libre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60" name="Forme libre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61" name="Forme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62" name="Forme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63" name="Forme libre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64" name="Forme libre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</p:grpSp>
      <p:sp>
        <p:nvSpPr>
          <p:cNvPr id="79" name="Espace réservé d’image 33" descr="Espace réservé vide pour ajouter une image. Cliquez sur l’espace réservé et sélectionnez l’image à ajouter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81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fr-FR" smtClean="0"/>
              <a:t>Modifiez les styles du texte du masque</a:t>
            </a:r>
          </a:p>
        </p:txBody>
      </p:sp>
      <p:grpSp>
        <p:nvGrpSpPr>
          <p:cNvPr id="84" name="Groupe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orme libre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86" name="Forme libre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87" name="Forme libre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88" name="Forme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89" name="Forme libre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0" name="Forme libre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1" name="Forme libre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2" name="Forme libre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3" name="Forme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4" name="Forme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5" name="Forme libre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6" name="Forme libre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</p:grpSp>
      <p:sp>
        <p:nvSpPr>
          <p:cNvPr id="78" name="Espace réservé d’image 33" descr="Espace réservé vide pour ajouter une image. Cliquez sur l’espace réservé et sélectionnez l’image à ajouter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82" name="Espace réservé du texte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fr-FR" smtClean="0"/>
              <a:t>Modifiez les styles du texte du masque</a:t>
            </a:r>
          </a:p>
        </p:txBody>
      </p:sp>
      <p:grpSp>
        <p:nvGrpSpPr>
          <p:cNvPr id="97" name="Groupe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orme libre 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99" name="Forme libre 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0" name="Forme libre 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1" name="Forme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2" name="Forme libre 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3" name="Forme libre 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4" name="Forme libre 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5" name="Forme libre 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6" name="Forme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7" name="Forme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8" name="Forme libre 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  <p:sp>
          <p:nvSpPr>
            <p:cNvPr id="109" name="Forme libre 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fr-FR" dirty="0"/>
            </a:p>
          </p:txBody>
        </p:sp>
      </p:grpSp>
      <p:sp>
        <p:nvSpPr>
          <p:cNvPr id="80" name="Espace réservé d’image 33" descr="Espace réservé vide pour ajouter une image. Cliquez sur l’espace réservé et sélectionnez l’image à ajouter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fr-FR" smtClean="0"/>
              <a:t>Cliquez sur l'icône pour ajouter une image</a:t>
            </a:r>
            <a:endParaRPr lang="fr-FR" dirty="0"/>
          </a:p>
        </p:txBody>
      </p:sp>
      <p:sp>
        <p:nvSpPr>
          <p:cNvPr id="83" name="Espace réservé du texte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fr-FR" smtClean="0"/>
              <a:t>Modifiez les styles du texte du masque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pied de page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fr-FR" dirty="0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D7B85032-1B3C-4C66-B6F6-444778CB4E74}" type="datetime1">
              <a:rPr lang="fr-FR" smtClean="0"/>
              <a:pPr/>
              <a:t>05/06/2018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 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texte 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dirty="0" smtClean="0"/>
              <a:t>Modifiez les styles du texte du masque</a:t>
            </a:r>
          </a:p>
          <a:p>
            <a:pPr lvl="1" rtl="0"/>
            <a:r>
              <a:rPr lang="fr-FR" dirty="0" smtClean="0"/>
              <a:t>Deuxième niveau</a:t>
            </a:r>
          </a:p>
          <a:p>
            <a:pPr lvl="2" rtl="0"/>
            <a:r>
              <a:rPr lang="fr-FR" dirty="0" smtClean="0"/>
              <a:t>Troisième niveau</a:t>
            </a:r>
          </a:p>
          <a:p>
            <a:pPr lvl="3" rtl="0"/>
            <a:r>
              <a:rPr lang="fr-FR" dirty="0" smtClean="0"/>
              <a:t>Quatrième niveau</a:t>
            </a:r>
          </a:p>
          <a:p>
            <a:pPr lvl="4" rtl="0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fr-FR" smtClean="0"/>
              <a:pPr rtl="0"/>
              <a:t>‹N°›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fr-FR" dirty="0"/>
          </a:p>
        </p:txBody>
      </p:sp>
      <p:sp>
        <p:nvSpPr>
          <p:cNvPr id="4" name="Espace réservé de la date 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fld id="{AE8FE1FB-D325-4094-B07B-EA12C6CC1C7D}" type="datetime1">
              <a:rPr lang="fr-FR" smtClean="0"/>
              <a:pPr/>
              <a:t>05/06/2018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3.png"/><Relationship Id="rId4" Type="http://schemas.openxmlformats.org/officeDocument/2006/relationships/oleObject" Target="../embeddings/oleObject1.bin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446100" y="1588697"/>
            <a:ext cx="6858002" cy="1183257"/>
          </a:xfrm>
        </p:spPr>
        <p:txBody>
          <a:bodyPr rtlCol="0"/>
          <a:lstStyle/>
          <a:p>
            <a:pPr rtl="0"/>
            <a:r>
              <a:rPr lang="fr-FR" dirty="0" err="1" smtClean="0"/>
              <a:t>Solwaster</a:t>
            </a:r>
            <a:r>
              <a:rPr lang="fr-FR" dirty="0" smtClean="0"/>
              <a:t> II 2018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446100" y="2991929"/>
            <a:ext cx="6858002" cy="914400"/>
          </a:xfrm>
        </p:spPr>
        <p:txBody>
          <a:bodyPr rtlCol="0">
            <a:normAutofit/>
          </a:bodyPr>
          <a:lstStyle/>
          <a:p>
            <a:pPr rtl="0"/>
            <a:r>
              <a:rPr lang="fr-FR" sz="3200" dirty="0" smtClean="0"/>
              <a:t>Soirée Quizz</a:t>
            </a:r>
            <a:endParaRPr lang="fr-FR" sz="32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278" y="2991929"/>
            <a:ext cx="4687019" cy="351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Partie 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8 : </a:t>
            </a:r>
          </a:p>
          <a:p>
            <a:pPr marL="0" indent="0" algn="ctr">
              <a:buNone/>
            </a:pPr>
            <a:r>
              <a:rPr lang="fr-BE" dirty="0" smtClean="0"/>
              <a:t>Comment </a:t>
            </a:r>
            <a:r>
              <a:rPr lang="fr-BE" dirty="0"/>
              <a:t>s'appelait le jeu initié par </a:t>
            </a:r>
            <a:r>
              <a:rPr lang="fr-BE" dirty="0" err="1"/>
              <a:t>Groundspeak</a:t>
            </a:r>
            <a:r>
              <a:rPr lang="fr-BE" dirty="0"/>
              <a:t> </a:t>
            </a:r>
            <a:endParaRPr lang="fr-BE" dirty="0" smtClean="0"/>
          </a:p>
          <a:p>
            <a:pPr marL="0" indent="0" algn="ctr">
              <a:buNone/>
            </a:pPr>
            <a:r>
              <a:rPr lang="fr-BE" dirty="0" smtClean="0"/>
              <a:t>lors </a:t>
            </a:r>
            <a:r>
              <a:rPr lang="fr-BE" dirty="0"/>
              <a:t>de l'été 2017 </a:t>
            </a:r>
            <a:r>
              <a:rPr lang="fr-BE" dirty="0" smtClean="0"/>
              <a:t>pour obtenir des souvenirs</a:t>
            </a:r>
          </a:p>
          <a:p>
            <a:pPr marL="0" indent="0" algn="ctr">
              <a:buNone/>
            </a:pPr>
            <a:r>
              <a:rPr lang="fr-BE" dirty="0" smtClean="0"/>
              <a:t>(une histoire </a:t>
            </a:r>
            <a:r>
              <a:rPr lang="fr-BE" dirty="0"/>
              <a:t>de pirate</a:t>
            </a:r>
            <a:r>
              <a:rPr lang="fr-BE" dirty="0" smtClean="0"/>
              <a:t>) (en anglais ou en français) </a:t>
            </a: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017" y="4117654"/>
            <a:ext cx="3730206" cy="209264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2302" y="4252193"/>
            <a:ext cx="215265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693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Partie 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9 : </a:t>
            </a:r>
          </a:p>
          <a:p>
            <a:pPr marL="0" indent="0" algn="ctr">
              <a:buNone/>
            </a:pPr>
            <a:r>
              <a:rPr lang="fr-BE" dirty="0"/>
              <a:t>A quelle altitude se trouve la cache la plus élevée </a:t>
            </a:r>
            <a:r>
              <a:rPr lang="fr-BE" dirty="0" smtClean="0"/>
              <a:t>?</a:t>
            </a:r>
          </a:p>
          <a:p>
            <a:pPr marL="0" indent="0" algn="ctr">
              <a:buNone/>
            </a:pPr>
            <a:r>
              <a:rPr lang="fr-BE" dirty="0" smtClean="0"/>
              <a:t>(petit « </a:t>
            </a:r>
            <a:r>
              <a:rPr lang="fr-BE" dirty="0" err="1" smtClean="0"/>
              <a:t>hint</a:t>
            </a:r>
            <a:r>
              <a:rPr lang="fr-BE" dirty="0" smtClean="0"/>
              <a:t> » voir photo spoiler)</a:t>
            </a:r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095" y="3518374"/>
            <a:ext cx="4056264" cy="269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9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Partie 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10 : </a:t>
            </a:r>
          </a:p>
          <a:p>
            <a:pPr marL="0" indent="0" algn="ctr">
              <a:buNone/>
            </a:pPr>
            <a:r>
              <a:rPr lang="fr-BE" dirty="0"/>
              <a:t>Quel est l'animal </a:t>
            </a:r>
            <a:r>
              <a:rPr lang="fr-BE" dirty="0" smtClean="0"/>
              <a:t>représenté </a:t>
            </a:r>
            <a:r>
              <a:rPr lang="fr-BE" dirty="0"/>
              <a:t>par </a:t>
            </a:r>
            <a:r>
              <a:rPr lang="fr-BE" dirty="0" smtClean="0"/>
              <a:t>la </a:t>
            </a:r>
            <a:r>
              <a:rPr lang="fr-BE" dirty="0"/>
              <a:t>mascotte du </a:t>
            </a:r>
            <a:r>
              <a:rPr lang="fr-BE" dirty="0" err="1"/>
              <a:t>Géocaching</a:t>
            </a:r>
            <a:r>
              <a:rPr lang="fr-BE" dirty="0"/>
              <a:t>  </a:t>
            </a:r>
            <a:r>
              <a:rPr lang="fr-BE" dirty="0" smtClean="0"/>
              <a:t>?</a:t>
            </a:r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0621" y="3116904"/>
            <a:ext cx="4637054" cy="260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1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Partie 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11 : </a:t>
            </a:r>
          </a:p>
          <a:p>
            <a:pPr marL="0" indent="0" algn="ctr">
              <a:buNone/>
            </a:pPr>
            <a:r>
              <a:rPr lang="fr-BE" dirty="0"/>
              <a:t>Comment s'appelle l'autre jeu de </a:t>
            </a:r>
            <a:r>
              <a:rPr lang="fr-BE" dirty="0" err="1"/>
              <a:t>Groundspeak</a:t>
            </a:r>
            <a:r>
              <a:rPr lang="fr-BE" dirty="0"/>
              <a:t> qui est proche des Virtuelles  </a:t>
            </a:r>
            <a:r>
              <a:rPr lang="fr-BE" dirty="0" smtClean="0"/>
              <a:t>?</a:t>
            </a:r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6688" y="3790545"/>
            <a:ext cx="169545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7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Partie 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12 : </a:t>
            </a:r>
          </a:p>
          <a:p>
            <a:pPr marL="0" indent="0" algn="ctr">
              <a:buNone/>
            </a:pPr>
            <a:r>
              <a:rPr lang="fr-BE" dirty="0"/>
              <a:t>Qui a posé la première cache  </a:t>
            </a:r>
            <a:r>
              <a:rPr lang="fr-BE" dirty="0" smtClean="0"/>
              <a:t>?</a:t>
            </a:r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050" y="3574626"/>
            <a:ext cx="2510467" cy="195964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7818" y="3555079"/>
            <a:ext cx="2348983" cy="234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60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Partie 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13 : </a:t>
            </a:r>
          </a:p>
          <a:p>
            <a:pPr marL="0" indent="0" algn="ctr">
              <a:buNone/>
            </a:pPr>
            <a:r>
              <a:rPr lang="fr-BE" dirty="0"/>
              <a:t>Dans quel pays se trouve la plus vieille cache européenne </a:t>
            </a:r>
            <a:r>
              <a:rPr lang="fr-BE" dirty="0" smtClean="0"/>
              <a:t> ?</a:t>
            </a:r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4621" y="3283620"/>
            <a:ext cx="3273545" cy="269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587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Partie 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14 : </a:t>
            </a:r>
          </a:p>
          <a:p>
            <a:pPr marL="0" indent="0" algn="ctr">
              <a:buNone/>
            </a:pPr>
            <a:r>
              <a:rPr lang="fr-BE" dirty="0"/>
              <a:t>Quelles sont les coordonnées de la première cache Belge  </a:t>
            </a:r>
            <a:r>
              <a:rPr lang="fr-BE" dirty="0" smtClean="0"/>
              <a:t>?</a:t>
            </a:r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266" y="3045125"/>
            <a:ext cx="2037408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7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Partie 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15 : </a:t>
            </a:r>
          </a:p>
          <a:p>
            <a:pPr marL="0" indent="0" algn="ctr">
              <a:buNone/>
            </a:pPr>
            <a:r>
              <a:rPr lang="fr-BE" dirty="0" smtClean="0"/>
              <a:t>Quelle </a:t>
            </a:r>
            <a:r>
              <a:rPr lang="fr-BE" dirty="0"/>
              <a:t>est l'altitude du point culminant de la Belgique </a:t>
            </a:r>
            <a:r>
              <a:rPr lang="fr-BE" dirty="0" smtClean="0"/>
              <a:t>et quel est son nom ? </a:t>
            </a:r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371" y="3160144"/>
            <a:ext cx="531495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00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Partie 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16 : </a:t>
            </a:r>
          </a:p>
          <a:p>
            <a:pPr marL="0" indent="0" algn="ctr">
              <a:buNone/>
            </a:pPr>
            <a:r>
              <a:rPr lang="fr-BE" dirty="0" smtClean="0"/>
              <a:t>Quelle </a:t>
            </a:r>
            <a:r>
              <a:rPr lang="fr-BE" dirty="0"/>
              <a:t>est l'altitude de la </a:t>
            </a:r>
            <a:r>
              <a:rPr lang="fr-BE" dirty="0" smtClean="0"/>
              <a:t>Baraque </a:t>
            </a:r>
            <a:r>
              <a:rPr lang="fr-BE" dirty="0"/>
              <a:t>Michel </a:t>
            </a:r>
            <a:r>
              <a:rPr lang="fr-BE" dirty="0" smtClean="0"/>
              <a:t> ?</a:t>
            </a:r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889" y="2906412"/>
            <a:ext cx="4190281" cy="316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23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Partie 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17 : </a:t>
            </a:r>
          </a:p>
          <a:p>
            <a:pPr marL="0" indent="0" algn="ctr">
              <a:buNone/>
            </a:pPr>
            <a:r>
              <a:rPr lang="fr-BE" dirty="0"/>
              <a:t>A quelle date a été posée la première cache  </a:t>
            </a:r>
            <a:r>
              <a:rPr lang="fr-BE" dirty="0" smtClean="0"/>
              <a:t>?</a:t>
            </a:r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349" y="3254495"/>
            <a:ext cx="4793007" cy="249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8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Organisation de la soirée</a:t>
            </a:r>
            <a:endParaRPr lang="fr-FR" dirty="0"/>
          </a:p>
        </p:txBody>
      </p:sp>
      <p:sp>
        <p:nvSpPr>
          <p:cNvPr id="14" name="Espace réservé du contenu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rtl="0"/>
            <a:r>
              <a:rPr lang="fr-FR" dirty="0" smtClean="0"/>
              <a:t>60 questions</a:t>
            </a:r>
          </a:p>
          <a:p>
            <a:pPr rtl="0"/>
            <a:r>
              <a:rPr lang="fr-FR" dirty="0" smtClean="0"/>
              <a:t>Deux parties de 30 questions – entre 30-45 min</a:t>
            </a:r>
          </a:p>
          <a:p>
            <a:pPr rtl="0"/>
            <a:r>
              <a:rPr lang="fr-FR" dirty="0" smtClean="0"/>
              <a:t>Un break pour vous désaltérer entre les deux parties</a:t>
            </a:r>
          </a:p>
          <a:p>
            <a:pPr rtl="0"/>
            <a:r>
              <a:rPr lang="fr-FR" dirty="0" smtClean="0"/>
              <a:t>Les corrections par le jury – (profitez en pour faire un tour au bar  )</a:t>
            </a:r>
          </a:p>
          <a:p>
            <a:pPr rtl="0"/>
            <a:r>
              <a:rPr lang="fr-FR" dirty="0" smtClean="0"/>
              <a:t>Proclamation des résultats.</a:t>
            </a:r>
          </a:p>
          <a:p>
            <a:pPr rtl="0"/>
            <a:r>
              <a:rPr lang="fr-FR" dirty="0" smtClean="0"/>
              <a:t>Le bar vous attend   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Partie 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18 : </a:t>
            </a:r>
          </a:p>
          <a:p>
            <a:pPr marL="0" indent="0" algn="ctr">
              <a:buNone/>
            </a:pPr>
            <a:r>
              <a:rPr lang="fr-BE" dirty="0"/>
              <a:t>A partir de quand le signal des GPS a pu être utilisé par tout le monde avec une précision à 3 m ?  </a:t>
            </a:r>
            <a:endParaRPr lang="fr-BE" dirty="0" smtClean="0"/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413" y="3420478"/>
            <a:ext cx="4572000" cy="278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25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Partie 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19 : </a:t>
            </a:r>
          </a:p>
          <a:p>
            <a:pPr marL="0" indent="0" algn="ctr">
              <a:buNone/>
            </a:pPr>
            <a:r>
              <a:rPr lang="fr-BE" dirty="0"/>
              <a:t>Que signifie GPS  </a:t>
            </a:r>
            <a:r>
              <a:rPr lang="fr-BE" dirty="0" smtClean="0"/>
              <a:t>?</a:t>
            </a:r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899" y="3151002"/>
            <a:ext cx="2433727" cy="305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82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Partie 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20 : </a:t>
            </a:r>
          </a:p>
          <a:p>
            <a:pPr marL="0" indent="0" algn="ctr">
              <a:buNone/>
            </a:pPr>
            <a:r>
              <a:rPr lang="fr-BE" dirty="0"/>
              <a:t>Citez les types de cache que l'on peut toujours publier actuellement pour tous les membres </a:t>
            </a:r>
            <a:r>
              <a:rPr lang="fr-BE" dirty="0" smtClean="0"/>
              <a:t>?</a:t>
            </a: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4238" y="3591104"/>
            <a:ext cx="2800350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555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Partie 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21 : </a:t>
            </a:r>
          </a:p>
          <a:p>
            <a:pPr marL="0" indent="0" algn="ctr">
              <a:buNone/>
            </a:pPr>
            <a:r>
              <a:rPr lang="fr-BE" dirty="0"/>
              <a:t>Que signifie WA  (les mots en anglais et leur traduction)  </a:t>
            </a:r>
            <a:r>
              <a:rPr lang="fr-BE" dirty="0" smtClean="0"/>
              <a:t>?</a:t>
            </a:r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874" y="3063065"/>
            <a:ext cx="2125692" cy="167448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553" y="3033697"/>
            <a:ext cx="2133600" cy="187642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7895" y="3063065"/>
            <a:ext cx="1957329" cy="184705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3482" y="3197543"/>
            <a:ext cx="1877952" cy="154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86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Partie 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22 : </a:t>
            </a:r>
          </a:p>
          <a:p>
            <a:pPr marL="0" indent="0" algn="ctr">
              <a:buNone/>
            </a:pPr>
            <a:r>
              <a:rPr lang="fr-BE" dirty="0"/>
              <a:t>Citez le pseudo des organisateurs de cet event?</a:t>
            </a:r>
            <a:endParaRPr lang="fr-BE" dirty="0" smtClean="0"/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855" y="2968205"/>
            <a:ext cx="4454107" cy="334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73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Partie 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23 : </a:t>
            </a:r>
          </a:p>
          <a:p>
            <a:pPr marL="0" indent="0" algn="ctr">
              <a:buNone/>
            </a:pPr>
            <a:r>
              <a:rPr lang="fr-BE" dirty="0" smtClean="0"/>
              <a:t>Qui était </a:t>
            </a:r>
            <a:r>
              <a:rPr lang="fr-BE" dirty="0"/>
              <a:t>président </a:t>
            </a:r>
            <a:r>
              <a:rPr lang="fr-BE" dirty="0" smtClean="0"/>
              <a:t>des USA au moment de la libéralisation du </a:t>
            </a:r>
            <a:r>
              <a:rPr lang="fr-BE" dirty="0"/>
              <a:t>signal GPS  </a:t>
            </a:r>
            <a:r>
              <a:rPr lang="fr-BE" dirty="0" smtClean="0"/>
              <a:t>?</a:t>
            </a:r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2343" y="3197344"/>
            <a:ext cx="4191584" cy="278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74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Partie 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24 : </a:t>
            </a:r>
          </a:p>
          <a:p>
            <a:pPr marL="0" indent="0" algn="ctr">
              <a:buNone/>
            </a:pPr>
            <a:r>
              <a:rPr lang="fr-BE" dirty="0"/>
              <a:t>Sur quelle commune se trouve Solwaster ? </a:t>
            </a:r>
            <a:endParaRPr lang="fr-BE" dirty="0" smtClean="0"/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0733" y="3014520"/>
            <a:ext cx="3969498" cy="296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Partie 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25 : </a:t>
            </a:r>
          </a:p>
          <a:p>
            <a:pPr marL="0" indent="0" algn="ctr">
              <a:buNone/>
            </a:pPr>
            <a:r>
              <a:rPr lang="fr-BE" dirty="0"/>
              <a:t>Comment s'appelle la mascotte du </a:t>
            </a:r>
            <a:r>
              <a:rPr lang="fr-BE" dirty="0" err="1"/>
              <a:t>Géocaching</a:t>
            </a:r>
            <a:r>
              <a:rPr lang="fr-BE" dirty="0"/>
              <a:t> que l'on peut rencontrer lors des Méga ?</a:t>
            </a:r>
            <a:endParaRPr lang="fr-BE" dirty="0" smtClean="0"/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5225" y="3391619"/>
            <a:ext cx="2238375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33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Partie 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26 : </a:t>
            </a:r>
          </a:p>
          <a:p>
            <a:pPr marL="0" indent="0" algn="ctr">
              <a:buNone/>
            </a:pPr>
            <a:r>
              <a:rPr lang="fr-BE" dirty="0"/>
              <a:t>Comment s'appelait le jeu initié par </a:t>
            </a:r>
            <a:r>
              <a:rPr lang="fr-BE" dirty="0" err="1"/>
              <a:t>groundspeak</a:t>
            </a:r>
            <a:r>
              <a:rPr lang="fr-BE" dirty="0"/>
              <a:t> au printemps 2018 (une histoire dans les étoiles) ?</a:t>
            </a:r>
            <a:endParaRPr lang="fr-BE" dirty="0" smtClean="0"/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716" y="3232170"/>
            <a:ext cx="6141469" cy="285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3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Partie 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27 : </a:t>
            </a:r>
          </a:p>
          <a:p>
            <a:pPr marL="0" indent="0" algn="ctr">
              <a:buNone/>
            </a:pPr>
            <a:r>
              <a:rPr lang="fr-BE" smtClean="0"/>
              <a:t>Selon les règles du jeu, </a:t>
            </a:r>
            <a:r>
              <a:rPr lang="fr-BE"/>
              <a:t>à</a:t>
            </a:r>
            <a:r>
              <a:rPr lang="fr-BE" smtClean="0"/>
              <a:t> </a:t>
            </a:r>
            <a:r>
              <a:rPr lang="fr-BE"/>
              <a:t>partir de combien de cache trouvées peut-on placer des caches ? </a:t>
            </a:r>
            <a:endParaRPr lang="fr-BE" smtClean="0"/>
          </a:p>
          <a:p>
            <a:pPr marL="0" indent="0" algn="ctr">
              <a:buNone/>
            </a:pPr>
            <a:endParaRPr lang="fr-BE" dirty="0" smtClean="0"/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6495" y="3282384"/>
            <a:ext cx="4129807" cy="26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22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Partie 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1 : </a:t>
            </a:r>
          </a:p>
          <a:p>
            <a:pPr marL="0" indent="0" algn="ctr">
              <a:buNone/>
            </a:pPr>
            <a:r>
              <a:rPr lang="fr-BE" dirty="0" smtClean="0"/>
              <a:t>A quel géocacheur liégeois appartient cet Avatar ?</a:t>
            </a:r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457" y="2870261"/>
            <a:ext cx="3847381" cy="384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66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Partie 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smtClean="0"/>
              <a:t>Question 28 </a:t>
            </a:r>
            <a:r>
              <a:rPr lang="fr-BE" dirty="0" smtClean="0"/>
              <a:t>: </a:t>
            </a:r>
          </a:p>
          <a:p>
            <a:pPr marL="0" indent="0" algn="ctr">
              <a:buNone/>
            </a:pPr>
            <a:r>
              <a:rPr lang="fr-BE"/>
              <a:t>Quelle est la distance maximum entre les coordonnées virtuelles et physiques d'une multi ?</a:t>
            </a:r>
            <a:endParaRPr lang="fr-BE" dirty="0" smtClean="0"/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829" y="3386313"/>
            <a:ext cx="2823533" cy="243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6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Partie 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smtClean="0"/>
              <a:t>Question 29 </a:t>
            </a:r>
            <a:r>
              <a:rPr lang="fr-BE" dirty="0" smtClean="0"/>
              <a:t>: </a:t>
            </a:r>
          </a:p>
          <a:p>
            <a:pPr marL="0" indent="0" algn="ctr">
              <a:buNone/>
            </a:pPr>
            <a:r>
              <a:rPr lang="fr-BE"/>
              <a:t>Comment s'appelait le gécocaching à l'origine </a:t>
            </a:r>
            <a:r>
              <a:rPr lang="fr-BE" smtClean="0"/>
              <a:t>?</a:t>
            </a:r>
            <a:endParaRPr lang="fr-BE" dirty="0" smtClean="0"/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837" y="2976194"/>
            <a:ext cx="3532967" cy="278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2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Partie 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30 : </a:t>
            </a:r>
          </a:p>
          <a:p>
            <a:pPr marL="0" indent="0" algn="ctr">
              <a:buNone/>
            </a:pPr>
            <a:r>
              <a:rPr lang="fr-BE" dirty="0"/>
              <a:t>Quels sont les autres système de positionnement </a:t>
            </a:r>
            <a:r>
              <a:rPr lang="fr-BE" dirty="0" smtClean="0"/>
              <a:t>concurrent </a:t>
            </a:r>
            <a:r>
              <a:rPr lang="fr-BE" dirty="0"/>
              <a:t>de GPS  </a:t>
            </a:r>
            <a:r>
              <a:rPr lang="fr-BE" dirty="0" smtClean="0"/>
              <a:t>?</a:t>
            </a:r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4966" y="3479915"/>
            <a:ext cx="2655498" cy="264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7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2548956" y="353683"/>
            <a:ext cx="8510107" cy="1828800"/>
          </a:xfrm>
        </p:spPr>
        <p:txBody>
          <a:bodyPr rtlCol="0"/>
          <a:lstStyle/>
          <a:p>
            <a:pPr rtl="0"/>
            <a:r>
              <a:rPr lang="fr-FR" dirty="0" smtClean="0"/>
              <a:t>On revient dans 15 minutes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398" y="2104395"/>
            <a:ext cx="4204749" cy="310925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207" y="3659024"/>
            <a:ext cx="3720862" cy="2790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</a:t>
            </a:r>
            <a:r>
              <a:rPr lang="fr-FR" smtClean="0"/>
              <a:t>Partie II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31 : </a:t>
            </a:r>
          </a:p>
          <a:p>
            <a:pPr marL="0" indent="0" algn="ctr">
              <a:buNone/>
            </a:pPr>
            <a:r>
              <a:rPr lang="fr-BE" dirty="0" smtClean="0"/>
              <a:t>A quel Géocacheur local appartient cet avatar ?</a:t>
            </a:r>
          </a:p>
          <a:p>
            <a:pPr marL="0" indent="0" algn="ctr">
              <a:buNone/>
            </a:pPr>
            <a:r>
              <a:rPr lang="fr-BE" dirty="0" smtClean="0"/>
              <a:t>(Petite remarque on dirait qu’il sort d’Hibernation)</a:t>
            </a:r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992" y="3598652"/>
            <a:ext cx="2090359" cy="209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989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</a:t>
            </a:r>
            <a:r>
              <a:rPr lang="fr-FR" smtClean="0"/>
              <a:t>Partie II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smtClean="0"/>
              <a:t>Question 32 </a:t>
            </a:r>
            <a:r>
              <a:rPr lang="fr-BE" dirty="0" smtClean="0"/>
              <a:t>: </a:t>
            </a:r>
          </a:p>
          <a:p>
            <a:pPr marL="0" indent="0" algn="ctr">
              <a:buNone/>
            </a:pPr>
            <a:r>
              <a:rPr lang="fr-BE"/>
              <a:t>Quel est le code GC de la plus vieille cache Belge </a:t>
            </a:r>
            <a:r>
              <a:rPr lang="fr-BE" smtClean="0"/>
              <a:t>?</a:t>
            </a: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736" y="3099489"/>
            <a:ext cx="3759809" cy="2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78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</a:t>
            </a:r>
            <a:r>
              <a:rPr lang="fr-FR" smtClean="0"/>
              <a:t>Partie II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smtClean="0"/>
              <a:t>Question 33 </a:t>
            </a:r>
            <a:r>
              <a:rPr lang="fr-BE" dirty="0" smtClean="0"/>
              <a:t>: </a:t>
            </a:r>
          </a:p>
          <a:p>
            <a:pPr marL="0" indent="0" algn="ctr">
              <a:buNone/>
            </a:pPr>
            <a:r>
              <a:rPr lang="fr-BE"/>
              <a:t>A quelle date a été posée la première cache </a:t>
            </a:r>
            <a:r>
              <a:rPr lang="fr-BE" smtClean="0"/>
              <a:t>Belge ?</a:t>
            </a: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956" y="2946999"/>
            <a:ext cx="4729432" cy="3134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6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</a:t>
            </a:r>
            <a:r>
              <a:rPr lang="fr-FR" smtClean="0"/>
              <a:t>Partie II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smtClean="0"/>
              <a:t>Question 34 </a:t>
            </a:r>
            <a:r>
              <a:rPr lang="fr-BE" dirty="0" smtClean="0"/>
              <a:t>: </a:t>
            </a:r>
          </a:p>
          <a:p>
            <a:pPr marL="0" indent="0" algn="ctr">
              <a:buNone/>
            </a:pPr>
            <a:r>
              <a:rPr lang="fr-BE" smtClean="0"/>
              <a:t>Quand </a:t>
            </a:r>
            <a:r>
              <a:rPr lang="fr-BE"/>
              <a:t>Groundspeak a été fondée </a:t>
            </a:r>
            <a:r>
              <a:rPr lang="fr-BE" smtClean="0"/>
              <a:t>?</a:t>
            </a:r>
            <a:endParaRPr lang="fr-BE" dirty="0" smtClean="0"/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949" y="3543839"/>
            <a:ext cx="462915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86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</a:t>
            </a:r>
            <a:r>
              <a:rPr lang="fr-FR" smtClean="0"/>
              <a:t>Partie II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smtClean="0"/>
              <a:t>Question 35 </a:t>
            </a:r>
            <a:r>
              <a:rPr lang="fr-BE" dirty="0" smtClean="0"/>
              <a:t>: </a:t>
            </a:r>
          </a:p>
          <a:p>
            <a:pPr marL="0" indent="0" algn="ctr">
              <a:buNone/>
            </a:pPr>
            <a:r>
              <a:rPr lang="fr-BE"/>
              <a:t>Quels sont les créateurs de Groundspeak </a:t>
            </a:r>
            <a:r>
              <a:rPr lang="fr-BE" smtClean="0"/>
              <a:t>?</a:t>
            </a: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949" y="3543839"/>
            <a:ext cx="462915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56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</a:t>
            </a:r>
            <a:r>
              <a:rPr lang="fr-FR" smtClean="0"/>
              <a:t>Partie II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smtClean="0"/>
              <a:t>Question 36 </a:t>
            </a:r>
            <a:r>
              <a:rPr lang="fr-BE" dirty="0" smtClean="0"/>
              <a:t>: </a:t>
            </a:r>
          </a:p>
          <a:p>
            <a:pPr marL="0" indent="0" algn="ctr">
              <a:buNone/>
            </a:pPr>
            <a:r>
              <a:rPr lang="fr-BE"/>
              <a:t>A quelle profondeur se trouve la cache la plus profonde </a:t>
            </a:r>
            <a:r>
              <a:rPr lang="fr-BE" smtClean="0"/>
              <a:t>?</a:t>
            </a:r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2374" y="3038356"/>
            <a:ext cx="4394260" cy="287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7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Partie 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2 : </a:t>
            </a:r>
          </a:p>
          <a:p>
            <a:pPr marL="0" indent="0" algn="ctr">
              <a:buNone/>
            </a:pPr>
            <a:r>
              <a:rPr lang="fr-BE" dirty="0" smtClean="0"/>
              <a:t>Citez le nom « d’un » reviewer habitant la région.</a:t>
            </a:r>
          </a:p>
          <a:p>
            <a:pPr marL="0" indent="0" algn="ctr">
              <a:buNone/>
            </a:pPr>
            <a:r>
              <a:rPr lang="fr-BE" dirty="0" smtClean="0"/>
              <a:t>Petit « </a:t>
            </a:r>
            <a:r>
              <a:rPr lang="fr-BE" dirty="0" err="1" smtClean="0"/>
              <a:t>hint</a:t>
            </a:r>
            <a:r>
              <a:rPr lang="fr-BE" dirty="0" smtClean="0"/>
              <a:t> », ils travaillent en couple et sont présents ce soir.</a:t>
            </a:r>
          </a:p>
          <a:p>
            <a:pPr marL="0" indent="0" algn="ctr">
              <a:buNone/>
            </a:pPr>
            <a:r>
              <a:rPr lang="fr-BE" dirty="0" smtClean="0"/>
              <a:t>On leur dit merci pour leur travail.</a:t>
            </a:r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614" y="4438650"/>
            <a:ext cx="3686175" cy="177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4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</a:t>
            </a:r>
            <a:r>
              <a:rPr lang="fr-FR" smtClean="0"/>
              <a:t>Partie II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smtClean="0"/>
              <a:t>Question 37 </a:t>
            </a:r>
            <a:r>
              <a:rPr lang="fr-BE" dirty="0" smtClean="0"/>
              <a:t>: </a:t>
            </a:r>
          </a:p>
          <a:p>
            <a:pPr marL="0" indent="0" algn="ctr">
              <a:buNone/>
            </a:pPr>
            <a:r>
              <a:rPr lang="fr-BE"/>
              <a:t>Comment s'appelle le site qui permet de voir toutes ses statistiques Géocaching en détail </a:t>
            </a:r>
            <a:r>
              <a:rPr lang="fr-BE" smtClean="0"/>
              <a:t>?</a:t>
            </a:r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102" y="3396553"/>
            <a:ext cx="2280788" cy="244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8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</a:t>
            </a:r>
            <a:r>
              <a:rPr lang="fr-FR" smtClean="0"/>
              <a:t>Partie II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38 : </a:t>
            </a:r>
          </a:p>
          <a:p>
            <a:pPr marL="0" indent="0" algn="ctr">
              <a:buNone/>
            </a:pPr>
            <a:r>
              <a:rPr lang="fr-BE" dirty="0" smtClean="0"/>
              <a:t>Citez </a:t>
            </a:r>
            <a:r>
              <a:rPr lang="fr-BE" dirty="0"/>
              <a:t>5 reviewer pour la partie Francophone du jeu </a:t>
            </a:r>
            <a:r>
              <a:rPr lang="fr-BE" dirty="0" smtClean="0"/>
              <a:t>?</a:t>
            </a:r>
          </a:p>
          <a:p>
            <a:pPr marL="0" indent="0" algn="ctr">
              <a:buNone/>
            </a:pPr>
            <a:r>
              <a:rPr lang="fr-BE" dirty="0" smtClean="0"/>
              <a:t>(Et on leur dit merci pour tout le boulot) </a:t>
            </a:r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4236" y="3434340"/>
            <a:ext cx="2939810" cy="254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7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</a:t>
            </a:r>
            <a:r>
              <a:rPr lang="fr-FR" smtClean="0"/>
              <a:t>Partie II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smtClean="0"/>
              <a:t>Question 39 </a:t>
            </a:r>
            <a:r>
              <a:rPr lang="fr-BE" dirty="0" smtClean="0"/>
              <a:t>: </a:t>
            </a:r>
          </a:p>
          <a:p>
            <a:pPr marL="0" indent="0" algn="ctr">
              <a:buNone/>
            </a:pPr>
            <a:r>
              <a:rPr lang="fr-BE"/>
              <a:t>Quelle est la distance maximum entre les coordonnées </a:t>
            </a:r>
            <a:r>
              <a:rPr lang="fr-BE" smtClean="0"/>
              <a:t/>
            </a:r>
            <a:br>
              <a:rPr lang="fr-BE" smtClean="0"/>
            </a:br>
            <a:r>
              <a:rPr lang="fr-BE" smtClean="0"/>
              <a:t>virtuelles </a:t>
            </a:r>
            <a:r>
              <a:rPr lang="fr-BE"/>
              <a:t>et physiques d'une mystère </a:t>
            </a:r>
            <a:r>
              <a:rPr lang="fr-BE" smtClean="0"/>
              <a:t>?</a:t>
            </a:r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604" y="3706482"/>
            <a:ext cx="1820174" cy="227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13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</a:t>
            </a:r>
            <a:r>
              <a:rPr lang="fr-FR" smtClean="0"/>
              <a:t>Partie II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smtClean="0"/>
              <a:t>Question 40 </a:t>
            </a:r>
            <a:r>
              <a:rPr lang="fr-BE" dirty="0" smtClean="0"/>
              <a:t>: </a:t>
            </a:r>
          </a:p>
          <a:p>
            <a:pPr marL="0" indent="0" algn="ctr">
              <a:buNone/>
            </a:pPr>
            <a:r>
              <a:rPr lang="fr-BE" smtClean="0"/>
              <a:t>Quelle </a:t>
            </a:r>
            <a:r>
              <a:rPr lang="fr-BE"/>
              <a:t>est la distance minimum entre les coordonnées d'une EC et les coordonnées d'une tradi </a:t>
            </a:r>
            <a:r>
              <a:rPr lang="fr-BE" smtClean="0"/>
              <a:t>?</a:t>
            </a:r>
            <a:endParaRPr lang="fr-BE" dirty="0" smtClean="0"/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231" y="3313698"/>
            <a:ext cx="3011608" cy="266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9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</a:t>
            </a:r>
            <a:r>
              <a:rPr lang="fr-FR" smtClean="0"/>
              <a:t>Partie II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41 : </a:t>
            </a:r>
          </a:p>
          <a:p>
            <a:pPr marL="0" indent="0" algn="ctr">
              <a:buNone/>
            </a:pPr>
            <a:r>
              <a:rPr lang="fr-BE" dirty="0" smtClean="0"/>
              <a:t>Quel est le pseudo de l’unique reviewer </a:t>
            </a:r>
            <a:r>
              <a:rPr lang="fr-BE" dirty="0" err="1" smtClean="0"/>
              <a:t>Earth</a:t>
            </a:r>
            <a:r>
              <a:rPr lang="fr-BE" dirty="0" smtClean="0"/>
              <a:t> Cache francophone ?</a:t>
            </a:r>
          </a:p>
          <a:p>
            <a:pPr marL="0" indent="0" algn="ctr">
              <a:buNone/>
            </a:pPr>
            <a:r>
              <a:rPr lang="fr-BE" dirty="0" smtClean="0"/>
              <a:t>(Quel boulot il a aussi celui-là)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355" y="3786848"/>
            <a:ext cx="2735563" cy="242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42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</a:t>
            </a:r>
            <a:r>
              <a:rPr lang="fr-FR" smtClean="0"/>
              <a:t>Partie II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42 : </a:t>
            </a:r>
          </a:p>
          <a:p>
            <a:pPr marL="0" indent="0" algn="ctr">
              <a:buNone/>
            </a:pPr>
            <a:r>
              <a:rPr lang="fr-BE" dirty="0"/>
              <a:t>Quel fameux event aura lieu le </a:t>
            </a:r>
            <a:r>
              <a:rPr lang="fr-BE" dirty="0" smtClean="0"/>
              <a:t>11 mai 2019 ?</a:t>
            </a:r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388" y="3237601"/>
            <a:ext cx="573405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96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</a:t>
            </a:r>
            <a:r>
              <a:rPr lang="fr-FR" smtClean="0"/>
              <a:t>Partie II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43 : </a:t>
            </a:r>
          </a:p>
          <a:p>
            <a:pPr marL="0" indent="0" algn="ctr">
              <a:buNone/>
            </a:pPr>
            <a:r>
              <a:rPr lang="fr-BE" dirty="0"/>
              <a:t>Citez 3 </a:t>
            </a:r>
            <a:r>
              <a:rPr lang="fr-BE" dirty="0" smtClean="0"/>
              <a:t>outils pour </a:t>
            </a:r>
            <a:r>
              <a:rPr lang="fr-BE" dirty="0"/>
              <a:t>trouver une </a:t>
            </a:r>
            <a:r>
              <a:rPr lang="fr-BE" dirty="0" smtClean="0"/>
              <a:t>cache ?</a:t>
            </a:r>
          </a:p>
          <a:p>
            <a:pPr marL="0" indent="0" algn="ctr">
              <a:buNone/>
            </a:pPr>
            <a:r>
              <a:rPr lang="fr-BE" dirty="0" smtClean="0"/>
              <a:t>(Par hasard ne compte pas)</a:t>
            </a:r>
          </a:p>
          <a:p>
            <a:pPr marL="0" indent="0" algn="ctr">
              <a:buNone/>
            </a:pPr>
            <a:endParaRPr lang="fr-BE" dirty="0" smtClean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763" y="3505432"/>
            <a:ext cx="3562351" cy="2476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6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</a:t>
            </a:r>
            <a:r>
              <a:rPr lang="fr-FR" smtClean="0"/>
              <a:t>Partie II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44 : </a:t>
            </a:r>
          </a:p>
          <a:p>
            <a:pPr marL="1316736" lvl="3" indent="0">
              <a:buNone/>
            </a:pPr>
            <a:r>
              <a:rPr lang="fr-BE" sz="2800" dirty="0"/>
              <a:t>Que signifie TB ?</a:t>
            </a:r>
          </a:p>
          <a:p>
            <a:pPr marL="2745486" lvl="5" indent="-514350">
              <a:buFont typeface="+mj-lt"/>
              <a:buAutoNum type="arabicPeriod"/>
            </a:pPr>
            <a:r>
              <a:rPr lang="fr-BE" sz="2800" smtClean="0"/>
              <a:t>Trouvez </a:t>
            </a:r>
            <a:r>
              <a:rPr lang="fr-BE" sz="2800" dirty="0"/>
              <a:t>la boîte.</a:t>
            </a:r>
          </a:p>
          <a:p>
            <a:pPr marL="2745486" lvl="5" indent="-514350">
              <a:buFont typeface="+mj-lt"/>
              <a:buAutoNum type="arabicPeriod"/>
            </a:pPr>
            <a:r>
              <a:rPr lang="fr-BE" sz="2800" dirty="0" err="1"/>
              <a:t>Travel</a:t>
            </a:r>
            <a:r>
              <a:rPr lang="fr-BE" sz="2800" dirty="0"/>
              <a:t> bug.</a:t>
            </a:r>
          </a:p>
          <a:p>
            <a:pPr marL="2745486" lvl="5" indent="-514350">
              <a:buFont typeface="+mj-lt"/>
              <a:buAutoNum type="arabicPeriod"/>
            </a:pPr>
            <a:r>
              <a:rPr lang="fr-BE" sz="2800" dirty="0" err="1"/>
              <a:t>Too</a:t>
            </a:r>
            <a:r>
              <a:rPr lang="fr-BE" sz="2800" dirty="0"/>
              <a:t> </a:t>
            </a:r>
            <a:r>
              <a:rPr lang="fr-BE" sz="2800" dirty="0" err="1"/>
              <a:t>big</a:t>
            </a:r>
            <a:r>
              <a:rPr lang="fr-BE" sz="2800" dirty="0"/>
              <a:t> (en parlant de la taille de la cache).</a:t>
            </a:r>
          </a:p>
          <a:p>
            <a:pPr marL="2745486" lvl="5" indent="-514350">
              <a:buFont typeface="+mj-lt"/>
              <a:buAutoNum type="arabicPeriod"/>
            </a:pPr>
            <a:r>
              <a:rPr lang="fr-BE" sz="2800" dirty="0"/>
              <a:t>Trop </a:t>
            </a:r>
            <a:r>
              <a:rPr lang="fr-BE" sz="2800" dirty="0" smtClean="0"/>
              <a:t>bien</a:t>
            </a:r>
          </a:p>
          <a:p>
            <a:pPr marL="0" indent="0" algn="ctr">
              <a:buNone/>
            </a:pP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46254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</a:t>
            </a:r>
            <a:r>
              <a:rPr lang="fr-FR" smtClean="0"/>
              <a:t>Partie II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45 : </a:t>
            </a:r>
          </a:p>
          <a:p>
            <a:pPr marL="0" indent="0" algn="ctr">
              <a:buNone/>
            </a:pPr>
            <a:r>
              <a:rPr lang="fr-BE" dirty="0"/>
              <a:t>Vrai ou faux ? </a:t>
            </a:r>
            <a:endParaRPr lang="fr-BE" dirty="0" smtClean="0"/>
          </a:p>
          <a:p>
            <a:pPr marL="0" indent="0" algn="ctr">
              <a:buNone/>
            </a:pPr>
            <a:r>
              <a:rPr lang="fr-BE" dirty="0" smtClean="0"/>
              <a:t>Au </a:t>
            </a:r>
            <a:r>
              <a:rPr lang="fr-BE" dirty="0"/>
              <a:t>Benin, il n’existe que trois caches et un des membres de l’organisation a été STF sur l’une d’elle 6 mois après sa parution.</a:t>
            </a:r>
            <a:r>
              <a:rPr lang="fr-BE" dirty="0" smtClean="0"/>
              <a:t>?</a:t>
            </a:r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8931" y="4375113"/>
            <a:ext cx="1744783" cy="174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0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</a:t>
            </a:r>
            <a:r>
              <a:rPr lang="fr-FR" smtClean="0"/>
              <a:t>Partie II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46 : </a:t>
            </a:r>
          </a:p>
          <a:p>
            <a:pPr marL="0" indent="0" algn="ctr">
              <a:buNone/>
            </a:pPr>
            <a:r>
              <a:rPr lang="fr-BE" dirty="0" smtClean="0"/>
              <a:t>Que signifie ce petit </a:t>
            </a:r>
            <a:r>
              <a:rPr lang="fr-BE" dirty="0" err="1" smtClean="0"/>
              <a:t>souriard</a:t>
            </a:r>
            <a:r>
              <a:rPr lang="fr-BE" dirty="0" smtClean="0"/>
              <a:t> ?</a:t>
            </a:r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834" y="3397469"/>
            <a:ext cx="2661660" cy="268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20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Partie 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3 : </a:t>
            </a:r>
          </a:p>
          <a:p>
            <a:pPr marL="0" indent="0" algn="ctr">
              <a:buNone/>
            </a:pPr>
            <a:r>
              <a:rPr lang="fr-BE" dirty="0" smtClean="0"/>
              <a:t/>
            </a:r>
            <a:br>
              <a:rPr lang="fr-BE" dirty="0" smtClean="0"/>
            </a:br>
            <a:r>
              <a:rPr lang="fr-BE" dirty="0" smtClean="0"/>
              <a:t>Où </a:t>
            </a:r>
            <a:r>
              <a:rPr lang="fr-BE" dirty="0"/>
              <a:t>se trouve le siège de </a:t>
            </a:r>
            <a:r>
              <a:rPr lang="fr-BE" dirty="0" err="1"/>
              <a:t>Groundspeak</a:t>
            </a:r>
            <a:r>
              <a:rPr lang="fr-BE" dirty="0"/>
              <a:t> </a:t>
            </a:r>
            <a:r>
              <a:rPr lang="fr-BE" dirty="0" smtClean="0"/>
              <a:t>?</a:t>
            </a: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5983" y="3750872"/>
            <a:ext cx="462915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2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</a:t>
            </a:r>
            <a:r>
              <a:rPr lang="fr-FR" smtClean="0"/>
              <a:t>Partie II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47 : </a:t>
            </a:r>
          </a:p>
          <a:p>
            <a:pPr marL="795528" lvl="2" indent="0">
              <a:buNone/>
            </a:pPr>
            <a:r>
              <a:rPr lang="fr-BE" sz="2400" dirty="0"/>
              <a:t>A quelle taille de cache correspond celle-ci ?</a:t>
            </a:r>
          </a:p>
          <a:p>
            <a:pPr marL="0" indent="0" algn="ctr">
              <a:buNone/>
            </a:pPr>
            <a:endParaRPr lang="fr-BE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415396" y="3735237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BE"/>
          </a:p>
        </p:txBody>
      </p:sp>
      <p:graphicFrame>
        <p:nvGraphicFramePr>
          <p:cNvPr id="6" name="Obje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9841639"/>
              </p:ext>
            </p:extLst>
          </p:nvPr>
        </p:nvGraphicFramePr>
        <p:xfrm>
          <a:off x="1682150" y="3588588"/>
          <a:ext cx="7556897" cy="14319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Image bitmap" r:id="rId4" imgW="847843" imgH="161990" progId="Paint.Picture">
                  <p:embed/>
                </p:oleObj>
              </mc:Choice>
              <mc:Fallback>
                <p:oleObj name="Image bitmap" r:id="rId4" imgW="847843" imgH="161990" progId="Paint.Picture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2150" y="3588588"/>
                        <a:ext cx="7556897" cy="143198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70520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</a:t>
            </a:r>
            <a:r>
              <a:rPr lang="fr-FR" smtClean="0"/>
              <a:t>Partie II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48 : </a:t>
            </a:r>
          </a:p>
          <a:p>
            <a:pPr marL="0" indent="0" algn="ctr">
              <a:buNone/>
            </a:pPr>
            <a:r>
              <a:rPr lang="fr-BE" dirty="0"/>
              <a:t>Que signifie le terme MOM </a:t>
            </a:r>
            <a:r>
              <a:rPr lang="fr-BE" dirty="0" smtClean="0"/>
              <a:t>?</a:t>
            </a:r>
          </a:p>
          <a:p>
            <a:pPr marL="0" indent="0" algn="ctr">
              <a:buNone/>
            </a:pPr>
            <a:r>
              <a:rPr lang="fr-BE" dirty="0" smtClean="0"/>
              <a:t>(Question </a:t>
            </a:r>
            <a:r>
              <a:rPr lang="fr-BE" smtClean="0"/>
              <a:t>très facile </a:t>
            </a:r>
            <a:r>
              <a:rPr lang="fr-BE" dirty="0" smtClean="0"/>
              <a:t>pour certains ici ? )</a:t>
            </a:r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551" y="3512298"/>
            <a:ext cx="2363727" cy="236372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562" y="3575020"/>
            <a:ext cx="2406680" cy="240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92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</a:t>
            </a:r>
            <a:r>
              <a:rPr lang="fr-FR" smtClean="0"/>
              <a:t>Partie II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49 : </a:t>
            </a:r>
          </a:p>
          <a:p>
            <a:pPr marL="0" indent="0" algn="ctr">
              <a:buNone/>
            </a:pPr>
            <a:r>
              <a:rPr lang="fr-BE" dirty="0"/>
              <a:t>A quelle célèbre série locale correspond ce logo ?</a:t>
            </a:r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5" name="Image 4"/>
          <p:cNvPicPr/>
          <p:nvPr/>
        </p:nvPicPr>
        <p:blipFill>
          <a:blip r:embed="rId3"/>
          <a:stretch>
            <a:fillRect/>
          </a:stretch>
        </p:blipFill>
        <p:spPr>
          <a:xfrm>
            <a:off x="3873260" y="2931052"/>
            <a:ext cx="3955727" cy="3133318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60082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</a:t>
            </a:r>
            <a:r>
              <a:rPr lang="fr-FR" smtClean="0"/>
              <a:t>Partie II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50 : </a:t>
            </a:r>
          </a:p>
          <a:p>
            <a:pPr marL="0" indent="0" algn="ctr">
              <a:buNone/>
            </a:pPr>
            <a:r>
              <a:rPr lang="fr-BE" dirty="0"/>
              <a:t>Ce format de cache est de taille </a:t>
            </a:r>
            <a:r>
              <a:rPr lang="fr-BE" dirty="0" smtClean="0"/>
              <a:t>?</a:t>
            </a:r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5" name="Image 4" descr="Résultat de recherche d'images pour &quot;petling&quot;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3939689" y="3528203"/>
            <a:ext cx="3349632" cy="2252250"/>
          </a:xfrm>
          <a:prstGeom prst="rect">
            <a:avLst/>
          </a:prstGeom>
          <a:noFill/>
          <a:ln>
            <a:noFill/>
            <a:prstDash/>
          </a:ln>
        </p:spPr>
      </p:pic>
    </p:spTree>
    <p:extLst>
      <p:ext uri="{BB962C8B-B14F-4D97-AF65-F5344CB8AC3E}">
        <p14:creationId xmlns:p14="http://schemas.microsoft.com/office/powerpoint/2010/main" val="212670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</a:t>
            </a:r>
            <a:r>
              <a:rPr lang="fr-FR" smtClean="0"/>
              <a:t>Partie II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51 : </a:t>
            </a:r>
          </a:p>
          <a:p>
            <a:pPr marL="0" indent="0" algn="ctr">
              <a:buNone/>
            </a:pPr>
            <a:r>
              <a:rPr lang="fr-BE" dirty="0" smtClean="0"/>
              <a:t>Combien de caches faut t’il à un joueur premium pour obtenir un point favori à distribuer ?</a:t>
            </a:r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980" y="3277768"/>
            <a:ext cx="5172075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79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</a:t>
            </a:r>
            <a:r>
              <a:rPr lang="fr-FR" smtClean="0"/>
              <a:t>Partie II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52 : </a:t>
            </a:r>
          </a:p>
          <a:p>
            <a:pPr marL="0" indent="0" algn="ctr">
              <a:buNone/>
            </a:pPr>
            <a:r>
              <a:rPr lang="fr-BE" dirty="0"/>
              <a:t>Qui est le </a:t>
            </a:r>
            <a:r>
              <a:rPr lang="fr-BE" dirty="0" err="1"/>
              <a:t>geodoyen</a:t>
            </a:r>
            <a:r>
              <a:rPr lang="fr-BE" dirty="0"/>
              <a:t> de ce soir (le premier </a:t>
            </a:r>
            <a:r>
              <a:rPr lang="fr-BE" dirty="0" err="1"/>
              <a:t>geocacheur</a:t>
            </a:r>
            <a:r>
              <a:rPr lang="fr-BE" dirty="0"/>
              <a:t> inscrit sur le site présent ce soir).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3015" y="3432485"/>
            <a:ext cx="2064049" cy="23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83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</a:t>
            </a:r>
            <a:r>
              <a:rPr lang="fr-FR" smtClean="0"/>
              <a:t>Partie II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53 : </a:t>
            </a:r>
          </a:p>
          <a:p>
            <a:pPr marL="0" indent="0" algn="ctr">
              <a:buNone/>
            </a:pPr>
            <a:r>
              <a:rPr lang="fr-BE" dirty="0" smtClean="0"/>
              <a:t>Combien de membres sont présents ce soir ?</a:t>
            </a:r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3695" y="2832250"/>
            <a:ext cx="3162300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6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</a:t>
            </a:r>
            <a:r>
              <a:rPr lang="fr-FR" smtClean="0"/>
              <a:t>Partie II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54 : </a:t>
            </a:r>
          </a:p>
          <a:p>
            <a:pPr marL="0" indent="0" algn="ctr">
              <a:buNone/>
            </a:pPr>
            <a:r>
              <a:rPr lang="fr-BE" dirty="0" smtClean="0"/>
              <a:t>A quelle date a lieu la journée internationale du </a:t>
            </a:r>
            <a:r>
              <a:rPr lang="fr-BE" dirty="0" err="1" smtClean="0"/>
              <a:t>Geocaching</a:t>
            </a:r>
            <a:r>
              <a:rPr lang="fr-BE" dirty="0" smtClean="0"/>
              <a:t> (International </a:t>
            </a:r>
            <a:r>
              <a:rPr lang="fr-BE" dirty="0" err="1" smtClean="0"/>
              <a:t>Geocaching</a:t>
            </a:r>
            <a:r>
              <a:rPr lang="fr-BE" dirty="0" smtClean="0"/>
              <a:t> Day) ?</a:t>
            </a:r>
          </a:p>
          <a:p>
            <a:pPr marL="0" indent="0" algn="ctr">
              <a:buNone/>
            </a:pPr>
            <a:r>
              <a:rPr lang="fr-BE" dirty="0" smtClean="0"/>
              <a:t>(Ca change un tout petit peu chaque année)</a:t>
            </a:r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589" y="3907556"/>
            <a:ext cx="2680449" cy="240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2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</a:t>
            </a:r>
            <a:r>
              <a:rPr lang="fr-FR" smtClean="0"/>
              <a:t>Partie II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55 : </a:t>
            </a:r>
          </a:p>
          <a:p>
            <a:pPr marL="0" indent="0" algn="ctr">
              <a:buNone/>
            </a:pPr>
            <a:r>
              <a:rPr lang="fr-BE" dirty="0" smtClean="0"/>
              <a:t>Quand peut-on obtenir un souvenir « </a:t>
            </a:r>
            <a:r>
              <a:rPr lang="fr-BE" dirty="0" err="1" smtClean="0"/>
              <a:t>Leap</a:t>
            </a:r>
            <a:r>
              <a:rPr lang="fr-BE" dirty="0" smtClean="0"/>
              <a:t> Day » ?</a:t>
            </a:r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5122" name="Picture 2" descr="http://i231.photobucket.com/albums/ee122/guitarhero424/71167692_3606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60" y="3074599"/>
            <a:ext cx="381000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3052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</a:t>
            </a:r>
            <a:r>
              <a:rPr lang="fr-FR" smtClean="0"/>
              <a:t>Partie II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56 : </a:t>
            </a:r>
          </a:p>
          <a:p>
            <a:pPr marL="0" indent="0" algn="ctr">
              <a:buNone/>
            </a:pPr>
            <a:r>
              <a:rPr lang="fr-BE" dirty="0" smtClean="0"/>
              <a:t>Comment s’appelle le nouveau jeu de l’été pour obtenir 13 souvenirs ?</a:t>
            </a:r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3026" y="3377688"/>
            <a:ext cx="1941842" cy="221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4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Partie 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4 : </a:t>
            </a:r>
          </a:p>
          <a:p>
            <a:pPr marL="0" indent="0" algn="ctr">
              <a:buNone/>
            </a:pPr>
            <a:r>
              <a:rPr lang="fr-BE" dirty="0"/>
              <a:t>Que signifie FTF </a:t>
            </a:r>
            <a:r>
              <a:rPr lang="fr-BE" dirty="0" smtClean="0"/>
              <a:t>?</a:t>
            </a:r>
          </a:p>
          <a:p>
            <a:pPr marL="0" indent="0" algn="ctr">
              <a:buNone/>
            </a:pPr>
            <a:r>
              <a:rPr lang="fr-BE" dirty="0" smtClean="0"/>
              <a:t>(</a:t>
            </a:r>
            <a:r>
              <a:rPr lang="fr-BE" dirty="0"/>
              <a:t>les mots en </a:t>
            </a:r>
            <a:r>
              <a:rPr lang="fr-BE" dirty="0" smtClean="0"/>
              <a:t>anglais </a:t>
            </a:r>
            <a:r>
              <a:rPr lang="fr-BE" dirty="0"/>
              <a:t>et leur traduction</a:t>
            </a:r>
            <a:r>
              <a:rPr lang="fr-BE" dirty="0" smtClean="0"/>
              <a:t>)</a:t>
            </a:r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501" y="3501223"/>
            <a:ext cx="2713906" cy="270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</a:t>
            </a:r>
            <a:r>
              <a:rPr lang="fr-FR" smtClean="0"/>
              <a:t>Partie II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57 : </a:t>
            </a:r>
          </a:p>
          <a:p>
            <a:pPr marL="0" indent="0" algn="ctr">
              <a:buNone/>
            </a:pPr>
            <a:r>
              <a:rPr lang="fr-BE" smtClean="0"/>
              <a:t>Quel est le titre du roman policier de Ursula Poznanski  qui parle de Géocaching (Il y a deux titres possibles mais un seul suffit pour la réponse)?</a:t>
            </a:r>
          </a:p>
          <a:p>
            <a:pPr marL="0" indent="0" algn="ctr">
              <a:buNone/>
            </a:pPr>
            <a:endParaRPr lang="fr-BE" dirty="0" smtClean="0"/>
          </a:p>
          <a:p>
            <a:pPr marL="0" indent="0" algn="ctr">
              <a:buNone/>
            </a:pPr>
            <a:endParaRPr lang="fr-BE" dirty="0" smtClean="0"/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313" y="3556420"/>
            <a:ext cx="4738469" cy="121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87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</a:t>
            </a:r>
            <a:r>
              <a:rPr lang="fr-FR" smtClean="0"/>
              <a:t>Partie II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58 : </a:t>
            </a:r>
          </a:p>
          <a:p>
            <a:pPr marL="0" indent="0" algn="ctr">
              <a:buNone/>
            </a:pPr>
            <a:r>
              <a:rPr lang="fr-BE" smtClean="0"/>
              <a:t>Comment s’appelait le premier event organisé par le géocacheur dont l’avatar est une marmote et qui fait partie de l’organisation ?  (Une histoire de brigands en août 2014)</a:t>
            </a:r>
            <a:endParaRPr lang="fr-BE" dirty="0" smtClean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992" y="3598652"/>
            <a:ext cx="2090359" cy="209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03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</a:t>
            </a:r>
            <a:r>
              <a:rPr lang="fr-FR" smtClean="0"/>
              <a:t>Partie II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59 : </a:t>
            </a:r>
          </a:p>
          <a:p>
            <a:pPr marL="0" indent="0" algn="ctr">
              <a:buNone/>
            </a:pPr>
            <a:r>
              <a:rPr lang="fr-BE" smtClean="0"/>
              <a:t>Comment appelle-t’on les requêtes </a:t>
            </a:r>
            <a:r>
              <a:rPr lang="fr-BE"/>
              <a:t>personnalisées de géocaches qui peuvent être téléchargées du site </a:t>
            </a:r>
            <a:r>
              <a:rPr lang="fr-BE" smtClean="0"/>
              <a:t>Web</a:t>
            </a:r>
            <a:r>
              <a:rPr lang="fr-BE"/>
              <a:t> </a:t>
            </a:r>
            <a:r>
              <a:rPr lang="fr-BE" smtClean="0"/>
              <a:t>?</a:t>
            </a:r>
            <a:br>
              <a:rPr lang="fr-BE" smtClean="0"/>
            </a:br>
            <a:r>
              <a:rPr lang="fr-BE" smtClean="0"/>
              <a:t>(Fonctionalité réservée aux membres premiums)</a:t>
            </a:r>
            <a:endParaRPr lang="fr-BE" dirty="0" smtClean="0"/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902" y="3592178"/>
            <a:ext cx="4041027" cy="250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96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</a:t>
            </a:r>
            <a:r>
              <a:rPr lang="fr-FR" smtClean="0"/>
              <a:t>Partie II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60 : </a:t>
            </a:r>
          </a:p>
          <a:p>
            <a:pPr marL="0" indent="0" algn="ctr">
              <a:buNone/>
            </a:pPr>
            <a:r>
              <a:rPr lang="fr-BE" smtClean="0"/>
              <a:t>Comment s’appelle l’association qui prépare un grand event à Namur pour mai 2019 ?</a:t>
            </a:r>
            <a:endParaRPr lang="fr-BE" dirty="0" smtClean="0"/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803" y="3378678"/>
            <a:ext cx="3962850" cy="244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10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>
          <a:xfrm>
            <a:off x="2799122" y="1104181"/>
            <a:ext cx="8510107" cy="1828800"/>
          </a:xfrm>
        </p:spPr>
        <p:txBody>
          <a:bodyPr rtlCol="0">
            <a:normAutofit fontScale="90000"/>
          </a:bodyPr>
          <a:lstStyle/>
          <a:p>
            <a:pPr rtl="0"/>
            <a:r>
              <a:rPr lang="fr-FR" smtClean="0"/>
              <a:t>Voilà, la torture est terminée</a:t>
            </a:r>
            <a:br>
              <a:rPr lang="fr-FR" smtClean="0"/>
            </a:br>
            <a:r>
              <a:rPr lang="fr-FR" smtClean="0"/>
              <a:t>On revient avec les corrections dans quelques minutes.</a:t>
            </a:r>
            <a:br>
              <a:rPr lang="fr-FR" smtClean="0"/>
            </a:br>
            <a:r>
              <a:rPr lang="fr-FR" smtClean="0"/>
              <a:t>Le bar est ouvert.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207" y="3659024"/>
            <a:ext cx="3720862" cy="279064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7922" y="3785176"/>
            <a:ext cx="4197829" cy="253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3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Partie 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5 : </a:t>
            </a:r>
          </a:p>
          <a:p>
            <a:pPr marL="0" indent="0" algn="ctr">
              <a:buNone/>
            </a:pPr>
            <a:r>
              <a:rPr lang="fr-BE" dirty="0" smtClean="0"/>
              <a:t>A quel géocacheur membre de l’organisation vous fait penser ce dessin ?</a:t>
            </a:r>
          </a:p>
          <a:p>
            <a:pPr marL="0" indent="0" algn="ctr">
              <a:buNone/>
            </a:pPr>
            <a:endParaRPr lang="fr-BE" dirty="0" smtClean="0"/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219" y="3391528"/>
            <a:ext cx="2363727" cy="236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40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Partie 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6 : </a:t>
            </a:r>
          </a:p>
          <a:p>
            <a:pPr marL="0" indent="0" algn="ctr">
              <a:buNone/>
            </a:pPr>
            <a:r>
              <a:rPr lang="fr-BE" dirty="0" smtClean="0"/>
              <a:t>En quelle année eu lieu Solwaster I  ?</a:t>
            </a:r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944" y="2940889"/>
            <a:ext cx="4359215" cy="326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42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dirty="0" smtClean="0"/>
              <a:t>Quizz – Partie I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 dirty="0" smtClean="0"/>
              <a:t>Question 7 : </a:t>
            </a:r>
          </a:p>
          <a:p>
            <a:pPr marL="0" indent="0" algn="ctr">
              <a:buNone/>
            </a:pPr>
            <a:r>
              <a:rPr lang="fr-BE" dirty="0"/>
              <a:t>Quelle est la distance minimum entre deux caches traditionnelles </a:t>
            </a:r>
            <a:r>
              <a:rPr lang="fr-BE" dirty="0" smtClean="0"/>
              <a:t>?</a:t>
            </a:r>
          </a:p>
          <a:p>
            <a:pPr marL="0" indent="0" algn="ctr">
              <a:buNone/>
            </a:pPr>
            <a:endParaRPr lang="fr-BE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557" y="3738922"/>
            <a:ext cx="2486025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53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llustration Nature 16: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60_TF03431377_TF03431377.potx" id="{F05F1E57-AC66-42B0-9DE6-2615D392D1F4}" vid="{13E0EB68-91B4-47CB-AAA7-D055D1B77095}"/>
    </a:ext>
  </a:extLst>
</a:theme>
</file>

<file path=ppt/theme/theme2.xml><?xml version="1.0" encoding="utf-8"?>
<a:theme xmlns:a="http://schemas.openxmlformats.org/drawingml/2006/main" name="Thème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 Nature, modèle paysage illustré (grand écran)</Template>
  <TotalTime>9139</TotalTime>
  <Words>1279</Words>
  <Application>Microsoft Office PowerPoint</Application>
  <PresentationFormat>Grand écran</PresentationFormat>
  <Paragraphs>273</Paragraphs>
  <Slides>64</Slides>
  <Notes>64</Notes>
  <HiddenSlides>0</HiddenSlides>
  <MMClips>0</MMClips>
  <ScaleCrop>false</ScaleCrop>
  <HeadingPairs>
    <vt:vector size="8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64</vt:i4>
      </vt:variant>
    </vt:vector>
  </HeadingPairs>
  <TitlesOfParts>
    <vt:vector size="68" baseType="lpstr">
      <vt:lpstr>Arial</vt:lpstr>
      <vt:lpstr>Segoe Print</vt:lpstr>
      <vt:lpstr>Illustration Nature 16:9</vt:lpstr>
      <vt:lpstr>Image bitmap</vt:lpstr>
      <vt:lpstr>Solwaster II 2018</vt:lpstr>
      <vt:lpstr>Organisation de la soirée</vt:lpstr>
      <vt:lpstr>Quizz – Partie I</vt:lpstr>
      <vt:lpstr>Quizz – Partie I</vt:lpstr>
      <vt:lpstr>Quizz – Partie I</vt:lpstr>
      <vt:lpstr>Quizz – Partie I</vt:lpstr>
      <vt:lpstr>Quizz – Partie I</vt:lpstr>
      <vt:lpstr>Quizz – Partie I</vt:lpstr>
      <vt:lpstr>Quizz – Partie I</vt:lpstr>
      <vt:lpstr>Quizz – Partie I</vt:lpstr>
      <vt:lpstr>Quizz – Partie I</vt:lpstr>
      <vt:lpstr>Quizz – Partie I</vt:lpstr>
      <vt:lpstr>Quizz – Partie I</vt:lpstr>
      <vt:lpstr>Quizz – Partie I</vt:lpstr>
      <vt:lpstr>Quizz – Partie I</vt:lpstr>
      <vt:lpstr>Quizz – Partie I</vt:lpstr>
      <vt:lpstr>Quizz – Partie I</vt:lpstr>
      <vt:lpstr>Quizz – Partie I</vt:lpstr>
      <vt:lpstr>Quizz – Partie I</vt:lpstr>
      <vt:lpstr>Quizz – Partie I</vt:lpstr>
      <vt:lpstr>Quizz – Partie I</vt:lpstr>
      <vt:lpstr>Quizz – Partie I</vt:lpstr>
      <vt:lpstr>Quizz – Partie I</vt:lpstr>
      <vt:lpstr>Quizz – Partie I</vt:lpstr>
      <vt:lpstr>Quizz – Partie I</vt:lpstr>
      <vt:lpstr>Quizz – Partie I</vt:lpstr>
      <vt:lpstr>Quizz – Partie I</vt:lpstr>
      <vt:lpstr>Quizz – Partie I</vt:lpstr>
      <vt:lpstr>Quizz – Partie I</vt:lpstr>
      <vt:lpstr>Quizz – Partie I</vt:lpstr>
      <vt:lpstr>Quizz – Partie I</vt:lpstr>
      <vt:lpstr>Quizz – Partie I</vt:lpstr>
      <vt:lpstr>On revient dans 15 minutes</vt:lpstr>
      <vt:lpstr>Quizz – Partie II</vt:lpstr>
      <vt:lpstr>Quizz – Partie II</vt:lpstr>
      <vt:lpstr>Quizz – Partie II</vt:lpstr>
      <vt:lpstr>Quizz – Partie II</vt:lpstr>
      <vt:lpstr>Quizz – Partie II</vt:lpstr>
      <vt:lpstr>Quizz – Partie II</vt:lpstr>
      <vt:lpstr>Quizz – Partie II</vt:lpstr>
      <vt:lpstr>Quizz – Partie II</vt:lpstr>
      <vt:lpstr>Quizz – Partie II</vt:lpstr>
      <vt:lpstr>Quizz – Partie II</vt:lpstr>
      <vt:lpstr>Quizz – Partie II</vt:lpstr>
      <vt:lpstr>Quizz – Partie II</vt:lpstr>
      <vt:lpstr>Quizz – Partie II</vt:lpstr>
      <vt:lpstr>Quizz – Partie II</vt:lpstr>
      <vt:lpstr>Quizz – Partie II</vt:lpstr>
      <vt:lpstr>Quizz – Partie II</vt:lpstr>
      <vt:lpstr>Quizz – Partie II</vt:lpstr>
      <vt:lpstr>Quizz – Partie II</vt:lpstr>
      <vt:lpstr>Quizz – Partie II</vt:lpstr>
      <vt:lpstr>Quizz – Partie II</vt:lpstr>
      <vt:lpstr>Quizz – Partie II</vt:lpstr>
      <vt:lpstr>Quizz – Partie II</vt:lpstr>
      <vt:lpstr>Quizz – Partie II</vt:lpstr>
      <vt:lpstr>Quizz – Partie II</vt:lpstr>
      <vt:lpstr>Quizz – Partie II</vt:lpstr>
      <vt:lpstr>Quizz – Partie II</vt:lpstr>
      <vt:lpstr>Quizz – Partie II</vt:lpstr>
      <vt:lpstr>Quizz – Partie II</vt:lpstr>
      <vt:lpstr>Quizz – Partie II</vt:lpstr>
      <vt:lpstr>Quizz – Partie II</vt:lpstr>
      <vt:lpstr>Voilà, la torture est terminée On revient avec les corrections dans quelques minutes. Le bar est ouvert.</vt:lpstr>
    </vt:vector>
  </TitlesOfParts>
  <Company>ETNIC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Solwaster II 2018</dc:title>
  <dc:creator>ONDERBEKE Jean-Claude</dc:creator>
  <cp:lastModifiedBy>ONDERBEKE Jean-Claude</cp:lastModifiedBy>
  <cp:revision>46</cp:revision>
  <cp:lastPrinted>2018-05-24T13:37:28Z</cp:lastPrinted>
  <dcterms:created xsi:type="dcterms:W3CDTF">2018-05-23T14:12:21Z</dcterms:created>
  <dcterms:modified xsi:type="dcterms:W3CDTF">2018-06-05T18:11:02Z</dcterms:modified>
</cp:coreProperties>
</file>